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Bedfordshire, Luton and Milton Keynes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edfordshire,%20Luton%20and%20Milton%20Keynes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edfordshire,%20Luton%20and%20Milton%20Keynes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edfordshire,%20Luton%20and%20Milton%20Keynes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Bedfordshire,%20Luton%20and%20Milton%20Keynes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Bedfordshire,%20Luton%20and%20Milton%20Keynes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2024-10-29T16:52:06Z</dcterms:created>
  <dcterms:modified xsi:type="dcterms:W3CDTF">2024-10-29T16:52:06Z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Bedfordshire, Luton and Milton Keynes</vt:lpwstr>
  </property>
</Properties>
</file>